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224000" cy="20104100"/>
  <p:notesSz cx="14224000" cy="20104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6383" y="320658"/>
            <a:ext cx="13576422" cy="194456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2023-07-04T17:31:33Z</dcterms:created>
  <dcterms:modified xsi:type="dcterms:W3CDTF">2023-07-04T17:31:33Z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2023-07-04T00:00:00Z</vt:filetime>
  </property>
  <property fmtid="{D5CDD505-2E9C-101B-9397-08002B2CF9AE}" pid="3" name="Creator">
    <vt:lpwstr>Adobe Acrobat 21.7</vt:lpwstr>
  </property>
  <property fmtid="{D5CDD505-2E9C-101B-9397-08002B2CF9AE}" pid="4" name="LastSaved">
    <vt:filetime>2023-07-04T00:00:00Z</vt:filetime>
  </property>
</Properties>
</file>