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5149850"/>
  <p:notesSz cx="9144000" cy="514985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53"/>
  </p:normalViewPr>
  <p:slideViewPr>
    <p:cSldViewPr>
      <p:cViewPr varScale="1">
        <p:scale>
          <a:sx n="151" d="100"/>
          <a:sy n="151" d="100"/>
        </p:scale>
        <p:origin x="624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6453"/>
            <a:ext cx="7772400" cy="1081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7/4/23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7/4/23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7/4/23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05994"/>
            <a:ext cx="8229600" cy="8239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4465"/>
            <a:ext cx="822960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656320" cy="51450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353E30-A226-FA8E-EE50-B985BD89D1C2}"/>
              </a:ext>
            </a:extLst>
          </p:cNvPr>
          <p:cNvSpPr txBox="1"/>
          <p:nvPr/>
        </p:nvSpPr>
        <p:spPr>
          <a:xfrm>
            <a:off x="1524000" y="669925"/>
            <a:ext cx="678180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Instructions on the use of the IMOG 2023 </a:t>
            </a:r>
            <a:r>
              <a:rPr lang="en-GB" sz="14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Powerpoint</a:t>
            </a:r>
            <a:r>
              <a:rPr lang="en-GB" sz="1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Template (delete after reading):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GB" sz="1400" b="0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This template has been designed to aid you in the preparation of your presentation at IMOG 2023 (10-15 September 2023).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GB" sz="1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first slide should include the full IMOG 2023 design (See slide 2) and all content slides (see pages 3-4) should include one of the two template backgrounds. We recommend using the background on page 3 for the title slide and the background on page 4 for the content slides.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GB" sz="1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1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 strongly prefer, in order to preserve the academic nature of the technical programme, that presenters limit the use of company or professional logos to the title slide and/or the acknowledgments slide.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GB" sz="14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i="0" u="none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Aside from these specifications, all information on the following slides constitute suggestions, and you may adapt the template to suit the purposes and shape of your presentation.</a:t>
            </a:r>
            <a:endParaRPr lang="en-GB" sz="1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90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93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59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58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656320" cy="514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74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164</Words>
  <Application>Microsoft Macintosh PowerPoint</Application>
  <PresentationFormat>Custom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Irina Kovalevska</cp:lastModifiedBy>
  <cp:revision>5</cp:revision>
  <dcterms:created xsi:type="dcterms:W3CDTF">2023-07-04T17:36:40Z</dcterms:created>
  <dcterms:modified xsi:type="dcterms:W3CDTF">2023-07-04T17:55:01Z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2023-07-04T00:00:00Z</vt:filetime>
  </property>
  <property fmtid="{D5CDD505-2E9C-101B-9397-08002B2CF9AE}" pid="3" name="Creator">
    <vt:lpwstr>Adobe Acrobat 21.7</vt:lpwstr>
  </property>
  <property fmtid="{D5CDD505-2E9C-101B-9397-08002B2CF9AE}" pid="4" name="LastSaved">
    <vt:filetime>2023-07-04T00:00:00Z</vt:filetime>
  </property>
</Properties>
</file>